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3"/>
  </p:sldMasterIdLst>
  <p:notesMasterIdLst>
    <p:notesMasterId r:id="rId8"/>
  </p:notesMasterIdLst>
  <p:sldIdLst>
    <p:sldId id="267" r:id="rId4"/>
    <p:sldId id="261" r:id="rId5"/>
    <p:sldId id="266" r:id="rId6"/>
    <p:sldId id="265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B642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D71E7F8-4DE9-40A5-9A91-68F3D40F2B44}" v="5" dt="2023-05-30T20:00:32.65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4" d="100"/>
          <a:sy n="124" d="100"/>
        </p:scale>
        <p:origin x="108" y="6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microsoft.com/office/2015/10/relationships/revisionInfo" Target="revisionInfo.xml"/><Relationship Id="rId3" Type="http://schemas.openxmlformats.org/officeDocument/2006/relationships/slideMaster" Target="slideMasters/slideMaster1.xml"/><Relationship Id="rId7" Type="http://schemas.openxmlformats.org/officeDocument/2006/relationships/slide" Target="slides/slide4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theme" Target="theme/theme1.xml"/><Relationship Id="rId5" Type="http://schemas.openxmlformats.org/officeDocument/2006/relationships/slide" Target="slides/slide2.xml"/><Relationship Id="rId10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FABB39-D63F-42D7-B599-0C1478E2B867}" type="datetimeFigureOut">
              <a:rPr lang="en-US" smtClean="0"/>
              <a:t>5/30/2023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7DB828-49BD-48BA-B79E-D3B4A57B4D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97031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948A83-033F-4929-9882-6F66C8C73BD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0558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SMI 3 Image Title Slide"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5422392"/>
            <a:ext cx="12192000" cy="1435608"/>
          </a:xfrm>
          <a:prstGeom prst="rect">
            <a:avLst/>
          </a:prstGeom>
          <a:solidFill>
            <a:srgbClr val="EB64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 userDrawn="1"/>
        </p:nvSpPr>
        <p:spPr>
          <a:xfrm>
            <a:off x="0" y="0"/>
            <a:ext cx="12192000" cy="468172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385816"/>
            <a:ext cx="9851136" cy="1472184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Picture Placeholder 7"/>
          <p:cNvSpPr>
            <a:spLocks noGrp="1" noChangeAspect="1"/>
          </p:cNvSpPr>
          <p:nvPr>
            <p:ph type="pic" sz="quarter" idx="13"/>
          </p:nvPr>
        </p:nvSpPr>
        <p:spPr>
          <a:xfrm>
            <a:off x="9070848" y="0"/>
            <a:ext cx="3140419" cy="1490472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Picture Placeholder 10"/>
          <p:cNvSpPr>
            <a:spLocks noGrp="1" noChangeAspect="1"/>
          </p:cNvSpPr>
          <p:nvPr>
            <p:ph type="pic" sz="quarter" idx="14"/>
          </p:nvPr>
        </p:nvSpPr>
        <p:spPr>
          <a:xfrm>
            <a:off x="9070848" y="1563624"/>
            <a:ext cx="3140419" cy="1490472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8" name="Picture Placeholder 12"/>
          <p:cNvSpPr>
            <a:spLocks noGrp="1" noChangeAspect="1"/>
          </p:cNvSpPr>
          <p:nvPr>
            <p:ph type="pic" sz="quarter" idx="15"/>
          </p:nvPr>
        </p:nvSpPr>
        <p:spPr>
          <a:xfrm>
            <a:off x="9070848" y="3127248"/>
            <a:ext cx="3140419" cy="1490472"/>
          </a:xfrm>
        </p:spPr>
        <p:txBody>
          <a:bodyPr/>
          <a:lstStyle/>
          <a:p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-9144" y="5404104"/>
            <a:ext cx="12198096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865" b="2703"/>
          <a:stretch/>
        </p:blipFill>
        <p:spPr>
          <a:xfrm>
            <a:off x="0" y="0"/>
            <a:ext cx="9022080" cy="4648200"/>
          </a:xfrm>
          <a:prstGeom prst="rect">
            <a:avLst/>
          </a:prstGeom>
        </p:spPr>
      </p:pic>
      <p:pic>
        <p:nvPicPr>
          <p:cNvPr id="13" name="Picture 12" descr="Text&#10;&#10;Description automatically generated">
            <a:extLst>
              <a:ext uri="{FF2B5EF4-FFF2-40B4-BE49-F238E27FC236}">
                <a16:creationId xmlns:a16="http://schemas.microsoft.com/office/drawing/2014/main" id="{E3D3788F-A112-46DF-B2C7-FD18B04918F5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1136" y="6106146"/>
            <a:ext cx="2172151" cy="64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32359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SMI 2 Image Title Slide"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 userDrawn="1"/>
        </p:nvSpPr>
        <p:spPr>
          <a:xfrm>
            <a:off x="0" y="5422392"/>
            <a:ext cx="12192000" cy="1435608"/>
          </a:xfrm>
          <a:prstGeom prst="rect">
            <a:avLst/>
          </a:prstGeom>
          <a:solidFill>
            <a:srgbClr val="EB64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 userDrawn="1"/>
        </p:nvSpPr>
        <p:spPr>
          <a:xfrm>
            <a:off x="0" y="0"/>
            <a:ext cx="12192000" cy="468172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4" name="Straight Connector 13"/>
          <p:cNvCxnSpPr/>
          <p:nvPr userDrawn="1"/>
        </p:nvCxnSpPr>
        <p:spPr>
          <a:xfrm>
            <a:off x="-9144" y="5404104"/>
            <a:ext cx="12198096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15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865" b="2703"/>
          <a:stretch/>
        </p:blipFill>
        <p:spPr>
          <a:xfrm>
            <a:off x="0" y="0"/>
            <a:ext cx="9022080" cy="46482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385816"/>
            <a:ext cx="9851136" cy="1472184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9070848" y="0"/>
            <a:ext cx="3121152" cy="227685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8" name="Picture Placeholder 12"/>
          <p:cNvSpPr>
            <a:spLocks noGrp="1"/>
          </p:cNvSpPr>
          <p:nvPr>
            <p:ph type="pic" sz="quarter" idx="15"/>
          </p:nvPr>
        </p:nvSpPr>
        <p:spPr>
          <a:xfrm>
            <a:off x="9070848" y="2340864"/>
            <a:ext cx="3121152" cy="2276856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10" name="Picture 9" descr="Text&#10;&#10;Description automatically generated">
            <a:extLst>
              <a:ext uri="{FF2B5EF4-FFF2-40B4-BE49-F238E27FC236}">
                <a16:creationId xmlns:a16="http://schemas.microsoft.com/office/drawing/2014/main" id="{265D4543-808C-4DCE-ABC9-8173A74AA794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1136" y="6106146"/>
            <a:ext cx="2172151" cy="64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41345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SMI 1 Image Title Slide"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 userDrawn="1"/>
        </p:nvSpPr>
        <p:spPr>
          <a:xfrm>
            <a:off x="0" y="5422392"/>
            <a:ext cx="12192000" cy="1435608"/>
          </a:xfrm>
          <a:prstGeom prst="rect">
            <a:avLst/>
          </a:prstGeom>
          <a:solidFill>
            <a:srgbClr val="EB64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/>
          <p:cNvSpPr/>
          <p:nvPr userDrawn="1"/>
        </p:nvSpPr>
        <p:spPr>
          <a:xfrm>
            <a:off x="0" y="0"/>
            <a:ext cx="12192000" cy="468172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2" name="Straight Connector 21"/>
          <p:cNvCxnSpPr/>
          <p:nvPr userDrawn="1"/>
        </p:nvCxnSpPr>
        <p:spPr>
          <a:xfrm>
            <a:off x="-9144" y="5404104"/>
            <a:ext cx="12198096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Picture 23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865" b="2703"/>
          <a:stretch/>
        </p:blipFill>
        <p:spPr>
          <a:xfrm>
            <a:off x="0" y="0"/>
            <a:ext cx="9022080" cy="46482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385816"/>
            <a:ext cx="9851136" cy="1472184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9070848" y="0"/>
            <a:ext cx="3121152" cy="4626864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9" name="Picture 8" descr="Text&#10;&#10;Description automatically generated">
            <a:extLst>
              <a:ext uri="{FF2B5EF4-FFF2-40B4-BE49-F238E27FC236}">
                <a16:creationId xmlns:a16="http://schemas.microsoft.com/office/drawing/2014/main" id="{B63DFA4E-EC31-4CB5-818B-5F1A4873640C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1136" y="6106146"/>
            <a:ext cx="2172151" cy="64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1624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SMI Closing Slide"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" name="Straight Connector 19"/>
          <p:cNvCxnSpPr/>
          <p:nvPr userDrawn="1"/>
        </p:nvCxnSpPr>
        <p:spPr>
          <a:xfrm flipV="1">
            <a:off x="9015984" y="1447800"/>
            <a:ext cx="0" cy="396240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 userDrawn="1"/>
        </p:nvSpPr>
        <p:spPr>
          <a:xfrm>
            <a:off x="0" y="5422392"/>
            <a:ext cx="12192000" cy="1435608"/>
          </a:xfrm>
          <a:prstGeom prst="rect">
            <a:avLst/>
          </a:prstGeom>
          <a:solidFill>
            <a:srgbClr val="EB64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/>
          <p:cNvCxnSpPr/>
          <p:nvPr userDrawn="1"/>
        </p:nvCxnSpPr>
        <p:spPr>
          <a:xfrm>
            <a:off x="-9144" y="5410200"/>
            <a:ext cx="12198096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13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919" r="1199" b="12918"/>
          <a:stretch/>
        </p:blipFill>
        <p:spPr>
          <a:xfrm>
            <a:off x="-109728" y="1463040"/>
            <a:ext cx="9118840" cy="3931920"/>
          </a:xfrm>
          <a:prstGeom prst="rect">
            <a:avLst/>
          </a:prstGeom>
        </p:spPr>
      </p:pic>
      <p:sp>
        <p:nvSpPr>
          <p:cNvPr id="15" name="Rectangle 14"/>
          <p:cNvSpPr/>
          <p:nvPr userDrawn="1"/>
        </p:nvSpPr>
        <p:spPr>
          <a:xfrm>
            <a:off x="0" y="0"/>
            <a:ext cx="12192000" cy="1435608"/>
          </a:xfrm>
          <a:prstGeom prst="rect">
            <a:avLst/>
          </a:prstGeom>
          <a:solidFill>
            <a:srgbClr val="EB64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6" name="Straight Connector 15"/>
          <p:cNvCxnSpPr/>
          <p:nvPr userDrawn="1"/>
        </p:nvCxnSpPr>
        <p:spPr>
          <a:xfrm>
            <a:off x="-9144" y="1444752"/>
            <a:ext cx="12198096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7" name="Content Placeholder 8"/>
          <p:cNvSpPr>
            <a:spLocks noGrp="1"/>
          </p:cNvSpPr>
          <p:nvPr>
            <p:ph sz="quarter" idx="13"/>
          </p:nvPr>
        </p:nvSpPr>
        <p:spPr>
          <a:xfrm>
            <a:off x="9042400" y="1447800"/>
            <a:ext cx="3149600" cy="396240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11" name="Picture 10" descr="Text&#10;&#10;Description automatically generated">
            <a:extLst>
              <a:ext uri="{FF2B5EF4-FFF2-40B4-BE49-F238E27FC236}">
                <a16:creationId xmlns:a16="http://schemas.microsoft.com/office/drawing/2014/main" id="{971406AF-7F34-4D15-853A-A2263B4E637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1136" y="6106146"/>
            <a:ext cx="2172151" cy="64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55007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39930-78A2-434F-BE1F-116BD39419E2}" type="datetimeFigureOut">
              <a:rPr lang="en-US" smtClean="0"/>
              <a:t>5/30/2023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BA432-9998-4599-858B-78483FC6B8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57350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39930-78A2-434F-BE1F-116BD39419E2}" type="datetimeFigureOut">
              <a:rPr lang="en-US" smtClean="0"/>
              <a:t>5/30/2023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BA432-9998-4599-858B-78483FC6B8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92825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39930-78A2-434F-BE1F-116BD39419E2}" type="datetimeFigureOut">
              <a:rPr lang="en-US" smtClean="0"/>
              <a:t>5/30/2023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BA432-9998-4599-858B-78483FC6B8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98090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39930-78A2-434F-BE1F-116BD39419E2}" type="datetimeFigureOut">
              <a:rPr lang="en-US" smtClean="0"/>
              <a:t>5/30/2023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BA432-9998-4599-858B-78483FC6B8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28321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39930-78A2-434F-BE1F-116BD39419E2}" type="datetimeFigureOut">
              <a:rPr lang="en-US" smtClean="0"/>
              <a:t>5/30/2023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BA432-9998-4599-858B-78483FC6B8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30656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39930-78A2-434F-BE1F-116BD39419E2}" type="datetimeFigureOut">
              <a:rPr lang="en-US" smtClean="0"/>
              <a:t>5/30/2023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BA432-9998-4599-858B-78483FC6B8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57730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39930-78A2-434F-BE1F-116BD39419E2}" type="datetimeFigureOut">
              <a:rPr lang="en-US" smtClean="0"/>
              <a:t>5/30/2023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BA432-9998-4599-858B-78483FC6B8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47390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39930-78A2-434F-BE1F-116BD39419E2}" type="datetimeFigureOut">
              <a:rPr lang="en-US" smtClean="0"/>
              <a:t>5/30/2023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BA432-9998-4599-858B-78483FC6B8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44905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39930-78A2-434F-BE1F-116BD39419E2}" type="datetimeFigureOut">
              <a:rPr lang="en-US" smtClean="0"/>
              <a:t>5/30/2023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BA432-9998-4599-858B-78483FC6B8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69821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39930-78A2-434F-BE1F-116BD39419E2}" type="datetimeFigureOut">
              <a:rPr lang="en-US" smtClean="0"/>
              <a:t>5/30/2023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BA432-9998-4599-858B-78483FC6B8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97828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39930-78A2-434F-BE1F-116BD39419E2}" type="datetimeFigureOut">
              <a:rPr lang="en-US" smtClean="0"/>
              <a:t>5/30/2023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BA432-9998-4599-858B-78483FC6B8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00632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0" y="6492876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39930-78A2-434F-BE1F-116BD39419E2}" type="datetimeFigureOut">
              <a:rPr lang="en-US" smtClean="0"/>
              <a:t>5/30/2023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492876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492876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7BA432-9998-4599-858B-78483FC6B81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6553200"/>
            <a:ext cx="12192000" cy="304800"/>
          </a:xfrm>
          <a:prstGeom prst="rect">
            <a:avLst/>
          </a:prstGeom>
          <a:solidFill>
            <a:srgbClr val="EB642D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-9144" y="6537960"/>
            <a:ext cx="12198096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13">
            <a:extLst>
              <a:ext uri="{FF2B5EF4-FFF2-40B4-BE49-F238E27FC236}">
                <a16:creationId xmlns:a16="http://schemas.microsoft.com/office/drawing/2014/main" id="{AE24ED2D-CD57-462A-9141-F5416A074B97}"/>
              </a:ext>
            </a:extLst>
          </p:cNvPr>
          <p:cNvPicPr>
            <a:picLocks noChangeAspect="1"/>
          </p:cNvPicPr>
          <p:nvPr userDrawn="1"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7174" y="6565392"/>
            <a:ext cx="3862426" cy="29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61120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0" r:id="rId1"/>
    <p:sldLayoutId id="2147483722" r:id="rId2"/>
    <p:sldLayoutId id="2147483723" r:id="rId3"/>
    <p:sldLayoutId id="2147483721" r:id="rId4"/>
    <p:sldLayoutId id="2147483709" r:id="rId5"/>
    <p:sldLayoutId id="2147483710" r:id="rId6"/>
    <p:sldLayoutId id="2147483711" r:id="rId7"/>
    <p:sldLayoutId id="2147483712" r:id="rId8"/>
    <p:sldLayoutId id="2147483713" r:id="rId9"/>
    <p:sldLayoutId id="2147483714" r:id="rId10"/>
    <p:sldLayoutId id="2147483715" r:id="rId11"/>
    <p:sldLayoutId id="2147483716" r:id="rId12"/>
    <p:sldLayoutId id="2147483717" r:id="rId13"/>
    <p:sldLayoutId id="2147483718" r:id="rId14"/>
    <p:sldLayoutId id="2147483719" r:id="rId15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 baseline="0">
          <a:solidFill>
            <a:srgbClr val="FFFF00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18" Type="http://schemas.openxmlformats.org/officeDocument/2006/relationships/image" Target="../media/image2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17" Type="http://schemas.openxmlformats.org/officeDocument/2006/relationships/image" Target="../media/image19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8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5" Type="http://schemas.openxmlformats.org/officeDocument/2006/relationships/image" Target="../media/image17.png"/><Relationship Id="rId10" Type="http://schemas.openxmlformats.org/officeDocument/2006/relationships/image" Target="../media/image12.png"/><Relationship Id="rId19" Type="http://schemas.openxmlformats.org/officeDocument/2006/relationships/image" Target="../media/image21.png"/><Relationship Id="rId4" Type="http://schemas.openxmlformats.org/officeDocument/2006/relationships/image" Target="../media/image6.png"/><Relationship Id="rId9" Type="http://schemas.openxmlformats.org/officeDocument/2006/relationships/image" Target="../media/image11.png"/><Relationship Id="rId14" Type="http://schemas.openxmlformats.org/officeDocument/2006/relationships/image" Target="../media/image1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3028" y="1219200"/>
            <a:ext cx="1975104" cy="36347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6049" y="608493"/>
            <a:ext cx="1975104" cy="36347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3400" y="609600"/>
            <a:ext cx="1975104" cy="36347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9600" y="26451"/>
            <a:ext cx="1975104" cy="36347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3600" y="26451"/>
            <a:ext cx="1975104" cy="36347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7AD4CF1-405B-4E38-8C2E-4A41612491B8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0520" y="5991815"/>
            <a:ext cx="5190136" cy="393192"/>
          </a:xfrm>
          <a:prstGeom prst="rect">
            <a:avLst/>
          </a:prstGeom>
        </p:spPr>
      </p:pic>
      <p:pic>
        <p:nvPicPr>
          <p:cNvPr id="5" name="Picture 4" descr="Shape&#10;&#10;Description automatically generated with medium confidence">
            <a:extLst>
              <a:ext uri="{FF2B5EF4-FFF2-40B4-BE49-F238E27FC236}">
                <a16:creationId xmlns:a16="http://schemas.microsoft.com/office/drawing/2014/main" id="{6891DC8F-FE13-4322-B2E3-7A8510ECA4D9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0520" y="4724400"/>
            <a:ext cx="5190136" cy="39319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083D1A6-A9C6-4D36-ABD3-0807D88F750E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0520" y="5555257"/>
            <a:ext cx="5190136" cy="393192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7EDEFEA-3DFD-47AF-8216-D18B28FF808D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0520" y="5118699"/>
            <a:ext cx="5190136" cy="393192"/>
          </a:xfrm>
          <a:prstGeom prst="rect">
            <a:avLst/>
          </a:prstGeom>
        </p:spPr>
      </p:pic>
      <p:pic>
        <p:nvPicPr>
          <p:cNvPr id="35" name="Picture 34" descr="Text&#10;&#10;Description automatically generated">
            <a:extLst>
              <a:ext uri="{FF2B5EF4-FFF2-40B4-BE49-F238E27FC236}">
                <a16:creationId xmlns:a16="http://schemas.microsoft.com/office/drawing/2014/main" id="{88A69C59-CBDB-430E-B8AC-D6D1D3A46131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0520" y="2494501"/>
            <a:ext cx="4345228" cy="658368"/>
          </a:xfrm>
          <a:prstGeom prst="rect">
            <a:avLst/>
          </a:prstGeom>
        </p:spPr>
      </p:pic>
      <p:pic>
        <p:nvPicPr>
          <p:cNvPr id="37" name="Picture 36" descr="Text&#10;&#10;Description automatically generated">
            <a:extLst>
              <a:ext uri="{FF2B5EF4-FFF2-40B4-BE49-F238E27FC236}">
                <a16:creationId xmlns:a16="http://schemas.microsoft.com/office/drawing/2014/main" id="{5B1568C7-C247-4816-818C-9DDE1BFBFA35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0520" y="3218662"/>
            <a:ext cx="4345228" cy="658368"/>
          </a:xfrm>
          <a:prstGeom prst="rect">
            <a:avLst/>
          </a:prstGeom>
        </p:spPr>
      </p:pic>
      <p:pic>
        <p:nvPicPr>
          <p:cNvPr id="39" name="Picture 38" descr="Shape&#10;&#10;Description automatically generated with medium confidence">
            <a:extLst>
              <a:ext uri="{FF2B5EF4-FFF2-40B4-BE49-F238E27FC236}">
                <a16:creationId xmlns:a16="http://schemas.microsoft.com/office/drawing/2014/main" id="{6C34D510-A2A0-48BD-9AC9-661DCE9C02A4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0520" y="3971531"/>
            <a:ext cx="4345228" cy="658368"/>
          </a:xfrm>
          <a:prstGeom prst="rect">
            <a:avLst/>
          </a:prstGeom>
        </p:spPr>
      </p:pic>
      <p:pic>
        <p:nvPicPr>
          <p:cNvPr id="41" name="Picture 40" descr="Text&#10;&#10;Description automatically generated">
            <a:extLst>
              <a:ext uri="{FF2B5EF4-FFF2-40B4-BE49-F238E27FC236}">
                <a16:creationId xmlns:a16="http://schemas.microsoft.com/office/drawing/2014/main" id="{692F6508-60D1-49AB-B767-CADCAB20E44B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3600" y="1723877"/>
            <a:ext cx="4345228" cy="658368"/>
          </a:xfrm>
          <a:prstGeom prst="rect">
            <a:avLst/>
          </a:prstGeom>
        </p:spPr>
      </p:pic>
      <p:pic>
        <p:nvPicPr>
          <p:cNvPr id="4" name="Picture 3" descr="A black background with white text&#10;&#10;Description automatically generated with low confidence">
            <a:extLst>
              <a:ext uri="{FF2B5EF4-FFF2-40B4-BE49-F238E27FC236}">
                <a16:creationId xmlns:a16="http://schemas.microsoft.com/office/drawing/2014/main" id="{53A053B7-5AA6-0ECC-8F5C-8543BA051E79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599" y="208188"/>
            <a:ext cx="4834890" cy="1289304"/>
          </a:xfrm>
          <a:prstGeom prst="rect">
            <a:avLst/>
          </a:prstGeom>
        </p:spPr>
      </p:pic>
      <p:pic>
        <p:nvPicPr>
          <p:cNvPr id="13" name="Picture 12" descr="A black background with white text&#10;&#10;Description automatically generated with low confidence">
            <a:extLst>
              <a:ext uri="{FF2B5EF4-FFF2-40B4-BE49-F238E27FC236}">
                <a16:creationId xmlns:a16="http://schemas.microsoft.com/office/drawing/2014/main" id="{112FE4AF-7E13-61EC-053D-6D9443FBD8CC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599" y="1784040"/>
            <a:ext cx="4834890" cy="1289304"/>
          </a:xfrm>
          <a:prstGeom prst="rect">
            <a:avLst/>
          </a:prstGeom>
        </p:spPr>
      </p:pic>
      <p:pic>
        <p:nvPicPr>
          <p:cNvPr id="15" name="Picture 14" descr="A picture containing black, darkness&#10;&#10;Description automatically generated">
            <a:extLst>
              <a:ext uri="{FF2B5EF4-FFF2-40B4-BE49-F238E27FC236}">
                <a16:creationId xmlns:a16="http://schemas.microsoft.com/office/drawing/2014/main" id="{F3D20C56-8815-FCE6-C139-0F4C5DC101C4}"/>
              </a:ext>
            </a:extLst>
          </p:cNvPr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599" y="3359892"/>
            <a:ext cx="4834890" cy="1289304"/>
          </a:xfrm>
          <a:prstGeom prst="rect">
            <a:avLst/>
          </a:prstGeom>
        </p:spPr>
      </p:pic>
      <p:pic>
        <p:nvPicPr>
          <p:cNvPr id="17" name="Picture 16" descr="A picture containing text, font, screenshot, graphics&#10;&#10;Description automatically generated">
            <a:extLst>
              <a:ext uri="{FF2B5EF4-FFF2-40B4-BE49-F238E27FC236}">
                <a16:creationId xmlns:a16="http://schemas.microsoft.com/office/drawing/2014/main" id="{30EEC744-06C0-F166-D95F-215B5445B0A7}"/>
              </a:ext>
            </a:extLst>
          </p:cNvPr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599" y="4952372"/>
            <a:ext cx="4834890" cy="1289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18434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6" name="Picture Placeholder 5"/>
          <p:cNvPicPr>
            <a:picLocks noGrp="1" noChangeAspect="1"/>
          </p:cNvPicPr>
          <p:nvPr>
            <p:ph type="pic"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77" b="13077"/>
          <a:stretch>
            <a:fillRect/>
          </a:stretch>
        </p:blipFill>
        <p:spPr/>
      </p:pic>
      <p:pic>
        <p:nvPicPr>
          <p:cNvPr id="8" name="Picture Placeholder 7"/>
          <p:cNvPicPr>
            <a:picLocks noGrp="1" noChangeAspect="1"/>
          </p:cNvPicPr>
          <p:nvPr>
            <p:ph type="pic" sz="quarter" idx="1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77" b="13077"/>
          <a:stretch>
            <a:fillRect/>
          </a:stretch>
        </p:blipFill>
        <p:spPr/>
      </p:pic>
      <p:pic>
        <p:nvPicPr>
          <p:cNvPr id="7" name="Picture Placeholder 6" descr="A picture containing text, indoor, computer, computer monitor&#10;&#10;Description automatically generated">
            <a:extLst>
              <a:ext uri="{FF2B5EF4-FFF2-40B4-BE49-F238E27FC236}">
                <a16:creationId xmlns:a16="http://schemas.microsoft.com/office/drawing/2014/main" id="{824B07E8-019E-7837-444D-8860F531FF0D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73" b="307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8101329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39699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4294967295"/>
          </p:nvPr>
        </p:nvSpPr>
        <p:spPr>
          <a:xfrm>
            <a:off x="9042400" y="1447800"/>
            <a:ext cx="3149600" cy="3962400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256102"/>
      </p:ext>
    </p:extLst>
  </p:cSld>
  <p:clrMapOvr>
    <a:masterClrMapping/>
  </p:clrMapOvr>
</p:sld>
</file>

<file path=ppt/theme/theme1.xml><?xml version="1.0" encoding="utf-8"?>
<a:theme xmlns:a="http://schemas.openxmlformats.org/drawingml/2006/main" name="OSMI-V1">
  <a:themeElements>
    <a:clrScheme name="OSMI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C6D9F0"/>
      </a:accent1>
      <a:accent2>
        <a:srgbClr val="C3D69B"/>
      </a:accent2>
      <a:accent3>
        <a:srgbClr val="BFBFBF"/>
      </a:accent3>
      <a:accent4>
        <a:srgbClr val="FFFF00"/>
      </a:accent4>
      <a:accent5>
        <a:srgbClr val="548DD4"/>
      </a:accent5>
      <a:accent6>
        <a:srgbClr val="76923C"/>
      </a:accent6>
      <a:hlink>
        <a:srgbClr val="F79646"/>
      </a:hlink>
      <a:folHlink>
        <a:srgbClr val="F79646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SMI_GatorSkin_Custom_Widescreen_OSSM.pptx" id="{606CE5DE-A02B-43BE-A3A5-86B2C0DF4010}" vid="{75023DE7-97EC-433E-8409-12517879803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5AFE7DCC809AE4A892A9D79838635C6" ma:contentTypeVersion="16" ma:contentTypeDescription="Create a new document." ma:contentTypeScope="" ma:versionID="8017378628c4e4b51ea38de49257ff5c">
  <xsd:schema xmlns:xsd="http://www.w3.org/2001/XMLSchema" xmlns:xs="http://www.w3.org/2001/XMLSchema" xmlns:p="http://schemas.microsoft.com/office/2006/metadata/properties" xmlns:ns2="09cc035f-cdcd-4de2-9f82-e29f60525d3e" xmlns:ns3="960da6d4-88c3-4bb2-be7c-e1008ba9714c" targetNamespace="http://schemas.microsoft.com/office/2006/metadata/properties" ma:root="true" ma:fieldsID="36bb03aa5dc2a7b418186710a85770d4" ns2:_="" ns3:_="">
    <xsd:import namespace="09cc035f-cdcd-4de2-9f82-e29f60525d3e"/>
    <xsd:import namespace="960da6d4-88c3-4bb2-be7c-e1008ba9714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9cc035f-cdcd-4de2-9f82-e29f60525d3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fa0c477a-f09e-4137-8c49-77869fdcca9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3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60da6d4-88c3-4bb2-be7c-e1008ba9714c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854a559e-abe1-4dbe-a37f-1d2f9519a595}" ma:internalName="TaxCatchAll" ma:showField="CatchAllData" ma:web="960da6d4-88c3-4bb2-be7c-e1008ba9714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781D388-D9FE-4F41-9A36-648E7877106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DD11F78-B02D-4D69-8D08-EE7BBE8F33F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9cc035f-cdcd-4de2-9f82-e29f60525d3e"/>
    <ds:schemaRef ds:uri="960da6d4-88c3-4bb2-be7c-e1008ba9714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2412</TotalTime>
  <Words>1</Words>
  <Application>Microsoft Office PowerPoint</Application>
  <PresentationFormat>Widescreen</PresentationFormat>
  <Paragraphs>1</Paragraphs>
  <Slides>4</Slides>
  <Notes>1</Notes>
  <HiddenSlides>1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Arial</vt:lpstr>
      <vt:lpstr>Calibri</vt:lpstr>
      <vt:lpstr>OSMI-V1</vt:lpstr>
      <vt:lpstr>PowerPoint Presentation</vt:lpstr>
      <vt:lpstr>PowerPoint Presentation</vt:lpstr>
      <vt:lpstr>PowerPoint Presentation</vt:lpstr>
      <vt:lpstr>PowerPoint Presentation</vt:lpstr>
    </vt:vector>
  </TitlesOfParts>
  <Company>UF Department of Orthopaedics and Rehabilitation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Bryan R. Allen</dc:creator>
  <cp:lastModifiedBy>Allen,Bryan R</cp:lastModifiedBy>
  <cp:revision>43</cp:revision>
  <dcterms:created xsi:type="dcterms:W3CDTF">2011-06-14T17:04:05Z</dcterms:created>
  <dcterms:modified xsi:type="dcterms:W3CDTF">2023-05-30T20:01:21Z</dcterms:modified>
</cp:coreProperties>
</file>