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3"/>
  </p:sldMasterIdLst>
  <p:notesMasterIdLst>
    <p:notesMasterId r:id="rId6"/>
  </p:notesMasterIdLst>
  <p:sldIdLst>
    <p:sldId id="258" r:id="rId4"/>
    <p:sldId id="259" r:id="rId5"/>
  </p:sldIdLst>
  <p:sldSz cx="24387175" cy="13716000"/>
  <p:notesSz cx="6858000" cy="9144000"/>
  <p:defaultTextStyle>
    <a:defPPr>
      <a:defRPr lang="en-US"/>
    </a:defPPr>
    <a:lvl1pPr marL="0" algn="l" defTabSz="2177132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88566" algn="l" defTabSz="2177132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77132" algn="l" defTabSz="2177132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65698" algn="l" defTabSz="2177132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54264" algn="l" defTabSz="2177132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42830" algn="l" defTabSz="2177132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31396" algn="l" defTabSz="2177132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19962" algn="l" defTabSz="2177132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708528" algn="l" defTabSz="2177132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6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99C7A7-E40D-44A8-91DB-C77116892DD8}" v="1" dt="2023-05-31T20:29:04.0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70" autoAdjust="0"/>
    <p:restoredTop sz="94673" autoAdjust="0"/>
  </p:normalViewPr>
  <p:slideViewPr>
    <p:cSldViewPr>
      <p:cViewPr varScale="1">
        <p:scale>
          <a:sx n="69" d="100"/>
          <a:sy n="69" d="100"/>
        </p:scale>
        <p:origin x="-5154" y="-4422"/>
      </p:cViewPr>
      <p:guideLst>
        <p:guide orient="horz" pos="4320"/>
        <p:guide pos="76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len,Bryan R" userId="867ba8fc-bd1d-4fbb-8ccb-9f103312b7a1" providerId="ADAL" clId="{1899C7A7-E40D-44A8-91DB-C77116892DD8}"/>
    <pc:docChg chg="undo custSel modSld">
      <pc:chgData name="Allen,Bryan R" userId="867ba8fc-bd1d-4fbb-8ccb-9f103312b7a1" providerId="ADAL" clId="{1899C7A7-E40D-44A8-91DB-C77116892DD8}" dt="2023-05-31T20:29:04.049" v="3"/>
      <pc:docMkLst>
        <pc:docMk/>
      </pc:docMkLst>
      <pc:sldChg chg="addSp delSp modSp mod">
        <pc:chgData name="Allen,Bryan R" userId="867ba8fc-bd1d-4fbb-8ccb-9f103312b7a1" providerId="ADAL" clId="{1899C7A7-E40D-44A8-91DB-C77116892DD8}" dt="2023-05-31T20:29:04.049" v="3"/>
        <pc:sldMkLst>
          <pc:docMk/>
          <pc:sldMk cId="3950214838" sldId="258"/>
        </pc:sldMkLst>
        <pc:spChg chg="add del">
          <ac:chgData name="Allen,Bryan R" userId="867ba8fc-bd1d-4fbb-8ccb-9f103312b7a1" providerId="ADAL" clId="{1899C7A7-E40D-44A8-91DB-C77116892DD8}" dt="2023-05-31T20:28:39.992" v="1" actId="22"/>
          <ac:spMkLst>
            <pc:docMk/>
            <pc:sldMk cId="3950214838" sldId="258"/>
            <ac:spMk id="3" creationId="{F598E530-73D8-77A5-56CA-CDD828888422}"/>
          </ac:spMkLst>
        </pc:sp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4" creationId="{05EDB102-9C5D-FE5B-7F28-3AB0A078B62B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5" creationId="{FC83B152-8EDB-2ED1-244B-4EEE5E58628A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6" creationId="{AB3BCE11-6148-E09E-F2C9-55F4EE095EBF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7" creationId="{2EE75B9F-F6A2-0F36-0914-638F85C43CD3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8" creationId="{42E1496A-6530-2B9B-E7E9-F97597AD1C16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9" creationId="{E50D9F40-EB01-CEC3-E9AB-5CB6AD81729C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10" creationId="{F18D1EE0-3CF4-ACAF-646D-48320C1DFD08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11" creationId="{C1093715-4016-77E0-5276-932BE8C84DAE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12" creationId="{82835B5D-89F8-37E1-895C-192E332378D8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13" creationId="{87848295-9A25-11D6-AE3F-0B06D4B720D2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14" creationId="{9B1E048F-9363-CD1C-9478-004436BB4618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15" creationId="{61B1CFE6-C9E6-30B9-1BC3-00966067EBB1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16" creationId="{3B758EA8-EAA1-20A7-FC62-D2B08445052B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17" creationId="{2EE98E2D-8735-C467-D10F-8496589CA0B9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18" creationId="{E6BB5FCD-4E7A-2E2D-F6DB-E6A28832A1E2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19" creationId="{8FF6FD3A-B275-14C3-7EF2-A27FC5B3B316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20" creationId="{AB091388-085E-0A5C-E080-FD420A000A11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21" creationId="{B35B9494-8DBC-37F4-50B5-B34C43923399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22" creationId="{BA6E41E9-197C-621F-E15D-D2BBF23B7450}"/>
          </ac:picMkLst>
        </pc:picChg>
        <pc:picChg chg="del">
          <ac:chgData name="Allen,Bryan R" userId="867ba8fc-bd1d-4fbb-8ccb-9f103312b7a1" providerId="ADAL" clId="{1899C7A7-E40D-44A8-91DB-C77116892DD8}" dt="2023-05-31T20:29:03.386" v="2" actId="478"/>
          <ac:picMkLst>
            <pc:docMk/>
            <pc:sldMk cId="3950214838" sldId="258"/>
            <ac:picMk id="23" creationId="{377F7239-DF72-4FE3-84DC-A1078F4938A8}"/>
          </ac:picMkLst>
        </pc:picChg>
        <pc:picChg chg="del">
          <ac:chgData name="Allen,Bryan R" userId="867ba8fc-bd1d-4fbb-8ccb-9f103312b7a1" providerId="ADAL" clId="{1899C7A7-E40D-44A8-91DB-C77116892DD8}" dt="2023-05-31T20:29:03.386" v="2" actId="478"/>
          <ac:picMkLst>
            <pc:docMk/>
            <pc:sldMk cId="3950214838" sldId="258"/>
            <ac:picMk id="24" creationId="{0A5F5226-D783-4562-B7B9-645DB1A124EC}"/>
          </ac:picMkLst>
        </pc:picChg>
        <pc:picChg chg="del">
          <ac:chgData name="Allen,Bryan R" userId="867ba8fc-bd1d-4fbb-8ccb-9f103312b7a1" providerId="ADAL" clId="{1899C7A7-E40D-44A8-91DB-C77116892DD8}" dt="2023-05-31T20:29:03.386" v="2" actId="478"/>
          <ac:picMkLst>
            <pc:docMk/>
            <pc:sldMk cId="3950214838" sldId="258"/>
            <ac:picMk id="25" creationId="{54A2D64B-1104-4B40-9956-EE49264759C1}"/>
          </ac:picMkLst>
        </pc:picChg>
        <pc:picChg chg="del">
          <ac:chgData name="Allen,Bryan R" userId="867ba8fc-bd1d-4fbb-8ccb-9f103312b7a1" providerId="ADAL" clId="{1899C7A7-E40D-44A8-91DB-C77116892DD8}" dt="2023-05-31T20:29:03.386" v="2" actId="478"/>
          <ac:picMkLst>
            <pc:docMk/>
            <pc:sldMk cId="3950214838" sldId="258"/>
            <ac:picMk id="26" creationId="{585CB1EF-390A-4597-8C41-4B1571FD27E6}"/>
          </ac:picMkLst>
        </pc:picChg>
        <pc:picChg chg="del">
          <ac:chgData name="Allen,Bryan R" userId="867ba8fc-bd1d-4fbb-8ccb-9f103312b7a1" providerId="ADAL" clId="{1899C7A7-E40D-44A8-91DB-C77116892DD8}" dt="2023-05-31T20:29:03.386" v="2" actId="478"/>
          <ac:picMkLst>
            <pc:docMk/>
            <pc:sldMk cId="3950214838" sldId="258"/>
            <ac:picMk id="27" creationId="{007E0616-C38B-4CF6-B9EC-1BCF66896509}"/>
          </ac:picMkLst>
        </pc:picChg>
        <pc:picChg chg="del">
          <ac:chgData name="Allen,Bryan R" userId="867ba8fc-bd1d-4fbb-8ccb-9f103312b7a1" providerId="ADAL" clId="{1899C7A7-E40D-44A8-91DB-C77116892DD8}" dt="2023-05-31T20:29:03.386" v="2" actId="478"/>
          <ac:picMkLst>
            <pc:docMk/>
            <pc:sldMk cId="3950214838" sldId="258"/>
            <ac:picMk id="28" creationId="{D7376E0F-923B-4718-B418-9819ADF33919}"/>
          </ac:picMkLst>
        </pc:picChg>
        <pc:picChg chg="del">
          <ac:chgData name="Allen,Bryan R" userId="867ba8fc-bd1d-4fbb-8ccb-9f103312b7a1" providerId="ADAL" clId="{1899C7A7-E40D-44A8-91DB-C77116892DD8}" dt="2023-05-31T20:29:03.386" v="2" actId="478"/>
          <ac:picMkLst>
            <pc:docMk/>
            <pc:sldMk cId="3950214838" sldId="258"/>
            <ac:picMk id="29" creationId="{9C3F0833-E23D-4267-B459-5A750F0CB2E6}"/>
          </ac:picMkLst>
        </pc:picChg>
        <pc:picChg chg="del">
          <ac:chgData name="Allen,Bryan R" userId="867ba8fc-bd1d-4fbb-8ccb-9f103312b7a1" providerId="ADAL" clId="{1899C7A7-E40D-44A8-91DB-C77116892DD8}" dt="2023-05-31T20:29:03.386" v="2" actId="478"/>
          <ac:picMkLst>
            <pc:docMk/>
            <pc:sldMk cId="3950214838" sldId="258"/>
            <ac:picMk id="30" creationId="{C8CF92F2-1B97-4B8C-B478-913E6D45412F}"/>
          </ac:picMkLst>
        </pc:picChg>
        <pc:picChg chg="del">
          <ac:chgData name="Allen,Bryan R" userId="867ba8fc-bd1d-4fbb-8ccb-9f103312b7a1" providerId="ADAL" clId="{1899C7A7-E40D-44A8-91DB-C77116892DD8}" dt="2023-05-31T20:29:03.386" v="2" actId="478"/>
          <ac:picMkLst>
            <pc:docMk/>
            <pc:sldMk cId="3950214838" sldId="258"/>
            <ac:picMk id="31" creationId="{4552956A-DD69-4379-B965-9AC56AD09983}"/>
          </ac:picMkLst>
        </pc:picChg>
        <pc:picChg chg="del">
          <ac:chgData name="Allen,Bryan R" userId="867ba8fc-bd1d-4fbb-8ccb-9f103312b7a1" providerId="ADAL" clId="{1899C7A7-E40D-44A8-91DB-C77116892DD8}" dt="2023-05-31T20:29:03.386" v="2" actId="478"/>
          <ac:picMkLst>
            <pc:docMk/>
            <pc:sldMk cId="3950214838" sldId="258"/>
            <ac:picMk id="32" creationId="{DBC10CFD-9217-4A3F-B1A5-0319BAD662AE}"/>
          </ac:picMkLst>
        </pc:picChg>
        <pc:picChg chg="del">
          <ac:chgData name="Allen,Bryan R" userId="867ba8fc-bd1d-4fbb-8ccb-9f103312b7a1" providerId="ADAL" clId="{1899C7A7-E40D-44A8-91DB-C77116892DD8}" dt="2023-05-31T20:29:03.386" v="2" actId="478"/>
          <ac:picMkLst>
            <pc:docMk/>
            <pc:sldMk cId="3950214838" sldId="258"/>
            <ac:picMk id="33" creationId="{C6838BD6-A919-4861-8A8F-9851D7A9A3D4}"/>
          </ac:picMkLst>
        </pc:picChg>
        <pc:picChg chg="del">
          <ac:chgData name="Allen,Bryan R" userId="867ba8fc-bd1d-4fbb-8ccb-9f103312b7a1" providerId="ADAL" clId="{1899C7A7-E40D-44A8-91DB-C77116892DD8}" dt="2023-05-31T20:29:03.386" v="2" actId="478"/>
          <ac:picMkLst>
            <pc:docMk/>
            <pc:sldMk cId="3950214838" sldId="258"/>
            <ac:picMk id="34" creationId="{CB6EF757-0DC8-4AFC-B5E0-762E740CBD6D}"/>
          </ac:picMkLst>
        </pc:picChg>
        <pc:picChg chg="del">
          <ac:chgData name="Allen,Bryan R" userId="867ba8fc-bd1d-4fbb-8ccb-9f103312b7a1" providerId="ADAL" clId="{1899C7A7-E40D-44A8-91DB-C77116892DD8}" dt="2023-05-31T20:29:03.386" v="2" actId="478"/>
          <ac:picMkLst>
            <pc:docMk/>
            <pc:sldMk cId="3950214838" sldId="258"/>
            <ac:picMk id="35" creationId="{7761AF6D-5230-426E-9BBD-5868E53F0DE1}"/>
          </ac:picMkLst>
        </pc:picChg>
        <pc:picChg chg="del">
          <ac:chgData name="Allen,Bryan R" userId="867ba8fc-bd1d-4fbb-8ccb-9f103312b7a1" providerId="ADAL" clId="{1899C7A7-E40D-44A8-91DB-C77116892DD8}" dt="2023-05-31T20:29:03.386" v="2" actId="478"/>
          <ac:picMkLst>
            <pc:docMk/>
            <pc:sldMk cId="3950214838" sldId="258"/>
            <ac:picMk id="36" creationId="{4571543F-E54D-4E40-B1ED-E51C56D490E4}"/>
          </ac:picMkLst>
        </pc:picChg>
        <pc:picChg chg="del">
          <ac:chgData name="Allen,Bryan R" userId="867ba8fc-bd1d-4fbb-8ccb-9f103312b7a1" providerId="ADAL" clId="{1899C7A7-E40D-44A8-91DB-C77116892DD8}" dt="2023-05-31T20:29:03.386" v="2" actId="478"/>
          <ac:picMkLst>
            <pc:docMk/>
            <pc:sldMk cId="3950214838" sldId="258"/>
            <ac:picMk id="37" creationId="{06C0DD8F-AA29-4828-9118-BA8D87481C2A}"/>
          </ac:picMkLst>
        </pc:picChg>
        <pc:picChg chg="del">
          <ac:chgData name="Allen,Bryan R" userId="867ba8fc-bd1d-4fbb-8ccb-9f103312b7a1" providerId="ADAL" clId="{1899C7A7-E40D-44A8-91DB-C77116892DD8}" dt="2023-05-31T20:29:03.386" v="2" actId="478"/>
          <ac:picMkLst>
            <pc:docMk/>
            <pc:sldMk cId="3950214838" sldId="258"/>
            <ac:picMk id="38" creationId="{1663712F-D921-47CC-BED3-3E71B74CF49A}"/>
          </ac:picMkLst>
        </pc:picChg>
        <pc:picChg chg="del">
          <ac:chgData name="Allen,Bryan R" userId="867ba8fc-bd1d-4fbb-8ccb-9f103312b7a1" providerId="ADAL" clId="{1899C7A7-E40D-44A8-91DB-C77116892DD8}" dt="2023-05-31T20:29:03.386" v="2" actId="478"/>
          <ac:picMkLst>
            <pc:docMk/>
            <pc:sldMk cId="3950214838" sldId="258"/>
            <ac:picMk id="39" creationId="{63A1F8B7-509C-4E3F-86D5-F72A119C7BDE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40" creationId="{CF96F12B-5F01-3F16-179B-41FDA6F76CA4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41" creationId="{B12564D9-5EBD-2D03-8F78-3323E29C6B38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42" creationId="{D0C99DC8-BAAD-45D7-57A3-51056B266666}"/>
          </ac:picMkLst>
        </pc:picChg>
        <pc:picChg chg="add mod">
          <ac:chgData name="Allen,Bryan R" userId="867ba8fc-bd1d-4fbb-8ccb-9f103312b7a1" providerId="ADAL" clId="{1899C7A7-E40D-44A8-91DB-C77116892DD8}" dt="2023-05-31T20:29:04.049" v="3"/>
          <ac:picMkLst>
            <pc:docMk/>
            <pc:sldMk cId="3950214838" sldId="258"/>
            <ac:picMk id="43" creationId="{D8F08529-DEEA-4EEB-EE99-C8CA5B2D49E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B625B-38C8-4009-8750-46B8B40D6DF5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D889DE-6ABB-4C5C-AC51-7564CD21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60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41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1pPr>
    <a:lvl2pPr marL="207066" algn="l" defTabSz="4141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2pPr>
    <a:lvl3pPr marL="414132" algn="l" defTabSz="4141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3pPr>
    <a:lvl4pPr marL="621198" algn="l" defTabSz="4141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4pPr>
    <a:lvl5pPr marL="828264" algn="l" defTabSz="4141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5pPr>
    <a:lvl6pPr marL="1035329" algn="l" defTabSz="4141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6pPr>
    <a:lvl7pPr marL="1242395" algn="l" defTabSz="4141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7pPr>
    <a:lvl8pPr marL="1449461" algn="l" defTabSz="4141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8pPr>
    <a:lvl9pPr marL="1656527" algn="l" defTabSz="4141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889DE-6ABB-4C5C-AC51-7564CD21893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43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MI Poster Multi-Column Orange &amp;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144500"/>
            <a:ext cx="24387175" cy="571500"/>
          </a:xfrm>
          <a:prstGeom prst="rect">
            <a:avLst/>
          </a:prstGeom>
          <a:solidFill>
            <a:srgbClr val="EB632D"/>
          </a:solidFill>
          <a:effectLst>
            <a:outerShdw blurRad="50800" dist="76200" dir="162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413" tIns="20707" rIns="41413" bIns="20707"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24387175" cy="2286000"/>
          </a:xfrm>
          <a:prstGeom prst="rect">
            <a:avLst/>
          </a:prstGeom>
          <a:solidFill>
            <a:srgbClr val="EB632D"/>
          </a:solidFill>
          <a:effectLst>
            <a:outerShdw blurRad="50800" dist="762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413" tIns="20707" rIns="41413" bIns="20707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3882" y="0"/>
            <a:ext cx="17419411" cy="1600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4" name="Text Placeholder 53"/>
          <p:cNvSpPr>
            <a:spLocks noGrp="1"/>
          </p:cNvSpPr>
          <p:nvPr>
            <p:ph type="body" sz="quarter" idx="11" hasCustomPrompt="1"/>
          </p:nvPr>
        </p:nvSpPr>
        <p:spPr>
          <a:xfrm>
            <a:off x="522582" y="2730500"/>
            <a:ext cx="6556248" cy="571500"/>
          </a:xfrm>
          <a:solidFill>
            <a:srgbClr val="EB632D"/>
          </a:solidFill>
          <a:ln w="25400">
            <a:solidFill>
              <a:srgbClr val="EB632D"/>
            </a:solidFill>
          </a:ln>
        </p:spPr>
        <p:txBody>
          <a:bodyPr lIns="103533" tIns="103533" rIns="103533" bIns="103533" anchor="t" anchorCtr="1">
            <a:noAutofit/>
          </a:bodyPr>
          <a:lstStyle>
            <a:lvl1pPr marL="0" indent="0">
              <a:buNone/>
              <a:defRPr sz="2900" baseline="0"/>
            </a:lvl1pPr>
            <a:lvl2pPr marL="1088566" indent="0">
              <a:buNone/>
              <a:defRPr/>
            </a:lvl2pPr>
            <a:lvl3pPr marL="2177132" indent="0">
              <a:buNone/>
              <a:defRPr/>
            </a:lvl3pPr>
            <a:lvl4pPr marL="3265698" indent="0">
              <a:buNone/>
              <a:defRPr/>
            </a:lvl4pPr>
            <a:lvl5pPr marL="4354264" indent="0">
              <a:buNone/>
              <a:defRPr/>
            </a:lvl5pPr>
          </a:lstStyle>
          <a:p>
            <a:pPr lvl="0"/>
            <a:r>
              <a:rPr lang="en-US" dirty="0"/>
              <a:t>Introduction (Suggested Title)</a:t>
            </a:r>
          </a:p>
        </p:txBody>
      </p:sp>
      <p:sp>
        <p:nvSpPr>
          <p:cNvPr id="49" name="Text Placeholder 48"/>
          <p:cNvSpPr>
            <a:spLocks noGrp="1"/>
          </p:cNvSpPr>
          <p:nvPr>
            <p:ph type="body" sz="quarter" idx="10" hasCustomPrompt="1"/>
          </p:nvPr>
        </p:nvSpPr>
        <p:spPr>
          <a:xfrm>
            <a:off x="522582" y="3302000"/>
            <a:ext cx="6556248" cy="3810000"/>
          </a:xfrm>
          <a:noFill/>
          <a:ln w="25400" cmpd="sng">
            <a:solidFill>
              <a:srgbClr val="EB632D"/>
            </a:solidFill>
          </a:ln>
        </p:spPr>
        <p:txBody>
          <a:bodyPr lIns="103533" tIns="103533" rIns="103533" bIns="103533">
            <a:normAutofit/>
          </a:bodyPr>
          <a:lstStyle>
            <a:lvl1pPr marL="0" indent="0">
              <a:buNone/>
              <a:defRPr sz="1900" baseline="0"/>
            </a:lvl1pPr>
            <a:lvl2pPr marL="1088566" indent="0">
              <a:buNone/>
              <a:defRPr/>
            </a:lvl2pPr>
            <a:lvl3pPr marL="2177132" indent="0">
              <a:buNone/>
              <a:defRPr/>
            </a:lvl3pPr>
            <a:lvl4pPr marL="3265698" indent="0">
              <a:buNone/>
              <a:defRPr/>
            </a:lvl4pPr>
            <a:lvl5pPr marL="4354264" indent="0">
              <a:buNone/>
              <a:defRPr/>
            </a:lvl5pPr>
          </a:lstStyle>
          <a:p>
            <a:pPr lvl="0"/>
            <a:r>
              <a:rPr lang="en-US" dirty="0"/>
              <a:t>Body Here</a:t>
            </a:r>
          </a:p>
        </p:txBody>
      </p:sp>
      <p:sp>
        <p:nvSpPr>
          <p:cNvPr id="57" name="Text Placeholder 53"/>
          <p:cNvSpPr>
            <a:spLocks noGrp="1"/>
          </p:cNvSpPr>
          <p:nvPr>
            <p:ph type="body" sz="quarter" idx="12" hasCustomPrompt="1"/>
          </p:nvPr>
        </p:nvSpPr>
        <p:spPr>
          <a:xfrm>
            <a:off x="17309592" y="2730500"/>
            <a:ext cx="6556248" cy="571500"/>
          </a:xfrm>
          <a:solidFill>
            <a:srgbClr val="EB632D"/>
          </a:solidFill>
          <a:ln w="25400">
            <a:solidFill>
              <a:srgbClr val="EB632D"/>
            </a:solidFill>
          </a:ln>
        </p:spPr>
        <p:txBody>
          <a:bodyPr lIns="103533" tIns="103533" rIns="103533" bIns="103533" anchor="t" anchorCtr="1">
            <a:noAutofit/>
          </a:bodyPr>
          <a:lstStyle>
            <a:lvl1pPr marL="0" indent="0">
              <a:buNone/>
              <a:defRPr sz="2900" baseline="0"/>
            </a:lvl1pPr>
            <a:lvl2pPr marL="1088566" indent="0">
              <a:buNone/>
              <a:defRPr/>
            </a:lvl2pPr>
            <a:lvl3pPr marL="2177132" indent="0">
              <a:buNone/>
              <a:defRPr/>
            </a:lvl3pPr>
            <a:lvl4pPr marL="3265698" indent="0">
              <a:buNone/>
              <a:defRPr/>
            </a:lvl4pPr>
            <a:lvl5pPr marL="4354264" indent="0">
              <a:buNone/>
              <a:defRPr/>
            </a:lvl5pPr>
          </a:lstStyle>
          <a:p>
            <a:pPr lvl="0"/>
            <a:r>
              <a:rPr lang="en-US" dirty="0"/>
              <a:t>Discussion (Suggested Title)</a:t>
            </a:r>
          </a:p>
        </p:txBody>
      </p:sp>
      <p:sp>
        <p:nvSpPr>
          <p:cNvPr id="58" name="Text Placeholder 48"/>
          <p:cNvSpPr>
            <a:spLocks noGrp="1"/>
          </p:cNvSpPr>
          <p:nvPr>
            <p:ph type="body" sz="quarter" idx="13" hasCustomPrompt="1"/>
          </p:nvPr>
        </p:nvSpPr>
        <p:spPr>
          <a:xfrm>
            <a:off x="17309592" y="3302000"/>
            <a:ext cx="6556248" cy="3632200"/>
          </a:xfrm>
          <a:noFill/>
          <a:ln w="25400" cmpd="sng">
            <a:solidFill>
              <a:srgbClr val="EB632D"/>
            </a:solidFill>
          </a:ln>
        </p:spPr>
        <p:txBody>
          <a:bodyPr lIns="103533" tIns="103533" rIns="103533" bIns="103533">
            <a:normAutofit/>
          </a:bodyPr>
          <a:lstStyle>
            <a:lvl1pPr marL="0" indent="0">
              <a:buNone/>
              <a:defRPr sz="1900" baseline="0"/>
            </a:lvl1pPr>
            <a:lvl2pPr marL="1088566" indent="0">
              <a:buNone/>
              <a:defRPr/>
            </a:lvl2pPr>
            <a:lvl3pPr marL="2177132" indent="0">
              <a:buNone/>
              <a:defRPr/>
            </a:lvl3pPr>
            <a:lvl4pPr marL="3265698" indent="0">
              <a:buNone/>
              <a:defRPr/>
            </a:lvl4pPr>
            <a:lvl5pPr marL="4354264" indent="0">
              <a:buNone/>
              <a:defRPr/>
            </a:lvl5pPr>
          </a:lstStyle>
          <a:p>
            <a:pPr lvl="0"/>
            <a:r>
              <a:rPr lang="en-US" dirty="0"/>
              <a:t>Body Here</a:t>
            </a:r>
          </a:p>
        </p:txBody>
      </p:sp>
      <p:sp>
        <p:nvSpPr>
          <p:cNvPr id="60" name="Text Placeholder 53"/>
          <p:cNvSpPr>
            <a:spLocks noGrp="1"/>
          </p:cNvSpPr>
          <p:nvPr>
            <p:ph type="body" sz="quarter" idx="15" hasCustomPrompt="1"/>
          </p:nvPr>
        </p:nvSpPr>
        <p:spPr>
          <a:xfrm>
            <a:off x="522582" y="8064500"/>
            <a:ext cx="6556248" cy="571500"/>
          </a:xfrm>
          <a:solidFill>
            <a:srgbClr val="EB632D"/>
          </a:solidFill>
          <a:ln w="25400">
            <a:solidFill>
              <a:srgbClr val="EB632D"/>
            </a:solidFill>
          </a:ln>
        </p:spPr>
        <p:txBody>
          <a:bodyPr lIns="103533" tIns="103533" rIns="103533" bIns="103533" anchor="t" anchorCtr="1">
            <a:noAutofit/>
          </a:bodyPr>
          <a:lstStyle>
            <a:lvl1pPr marL="0" indent="0">
              <a:buNone/>
              <a:defRPr sz="2900" baseline="0"/>
            </a:lvl1pPr>
            <a:lvl2pPr marL="1088566" indent="0">
              <a:buNone/>
              <a:defRPr/>
            </a:lvl2pPr>
            <a:lvl3pPr marL="2177132" indent="0">
              <a:buNone/>
              <a:defRPr/>
            </a:lvl3pPr>
            <a:lvl4pPr marL="3265698" indent="0">
              <a:buNone/>
              <a:defRPr/>
            </a:lvl4pPr>
            <a:lvl5pPr marL="4354264" indent="0">
              <a:buNone/>
              <a:defRPr/>
            </a:lvl5pPr>
          </a:lstStyle>
          <a:p>
            <a:pPr lvl="0"/>
            <a:r>
              <a:rPr lang="en-US" dirty="0"/>
              <a:t>Methods (Suggested Title)</a:t>
            </a:r>
          </a:p>
        </p:txBody>
      </p:sp>
      <p:sp>
        <p:nvSpPr>
          <p:cNvPr id="61" name="Text Placeholder 48"/>
          <p:cNvSpPr>
            <a:spLocks noGrp="1"/>
          </p:cNvSpPr>
          <p:nvPr>
            <p:ph type="body" sz="quarter" idx="16" hasCustomPrompt="1"/>
          </p:nvPr>
        </p:nvSpPr>
        <p:spPr>
          <a:xfrm>
            <a:off x="522582" y="8636000"/>
            <a:ext cx="6556248" cy="3810000"/>
          </a:xfrm>
          <a:noFill/>
          <a:ln w="25400" cmpd="sng">
            <a:solidFill>
              <a:srgbClr val="EB632D"/>
            </a:solidFill>
          </a:ln>
        </p:spPr>
        <p:txBody>
          <a:bodyPr lIns="103533" tIns="103533" rIns="103533" bIns="103533">
            <a:normAutofit/>
          </a:bodyPr>
          <a:lstStyle>
            <a:lvl1pPr marL="0" indent="0">
              <a:buNone/>
              <a:defRPr sz="1900" baseline="0"/>
            </a:lvl1pPr>
            <a:lvl2pPr marL="1088566" indent="0">
              <a:buNone/>
              <a:defRPr/>
            </a:lvl2pPr>
            <a:lvl3pPr marL="2177132" indent="0">
              <a:buNone/>
              <a:defRPr/>
            </a:lvl3pPr>
            <a:lvl4pPr marL="3265698" indent="0">
              <a:buNone/>
              <a:defRPr/>
            </a:lvl4pPr>
            <a:lvl5pPr marL="4354264" indent="0">
              <a:buNone/>
              <a:defRPr/>
            </a:lvl5pPr>
          </a:lstStyle>
          <a:p>
            <a:pPr lvl="0"/>
            <a:r>
              <a:rPr lang="en-US" dirty="0"/>
              <a:t>Body Here</a:t>
            </a:r>
          </a:p>
        </p:txBody>
      </p:sp>
      <p:sp>
        <p:nvSpPr>
          <p:cNvPr id="62" name="Text Placeholder 53"/>
          <p:cNvSpPr>
            <a:spLocks noGrp="1"/>
          </p:cNvSpPr>
          <p:nvPr>
            <p:ph type="body" sz="quarter" idx="17" hasCustomPrompt="1"/>
          </p:nvPr>
        </p:nvSpPr>
        <p:spPr>
          <a:xfrm>
            <a:off x="17309592" y="10287000"/>
            <a:ext cx="6556248" cy="571500"/>
          </a:xfrm>
          <a:solidFill>
            <a:srgbClr val="EB632D"/>
          </a:solidFill>
          <a:ln w="25400">
            <a:solidFill>
              <a:srgbClr val="EB632D"/>
            </a:solidFill>
          </a:ln>
        </p:spPr>
        <p:txBody>
          <a:bodyPr lIns="103533" tIns="103533" rIns="103533" bIns="103533" anchor="t" anchorCtr="1">
            <a:noAutofit/>
          </a:bodyPr>
          <a:lstStyle>
            <a:lvl1pPr marL="0" indent="0">
              <a:buNone/>
              <a:defRPr sz="2900" baseline="0"/>
            </a:lvl1pPr>
            <a:lvl2pPr marL="1088566" indent="0">
              <a:buNone/>
              <a:defRPr/>
            </a:lvl2pPr>
            <a:lvl3pPr marL="2177132" indent="0">
              <a:buNone/>
              <a:defRPr/>
            </a:lvl3pPr>
            <a:lvl4pPr marL="3265698" indent="0">
              <a:buNone/>
              <a:defRPr/>
            </a:lvl4pPr>
            <a:lvl5pPr marL="4354264" indent="0">
              <a:buNone/>
              <a:defRPr/>
            </a:lvl5pPr>
          </a:lstStyle>
          <a:p>
            <a:pPr lvl="0"/>
            <a:r>
              <a:rPr lang="en-US" dirty="0"/>
              <a:t>References (Suggested Title)</a:t>
            </a:r>
          </a:p>
        </p:txBody>
      </p:sp>
      <p:sp>
        <p:nvSpPr>
          <p:cNvPr id="63" name="Text Placeholder 48"/>
          <p:cNvSpPr>
            <a:spLocks noGrp="1"/>
          </p:cNvSpPr>
          <p:nvPr>
            <p:ph type="body" sz="quarter" idx="18" hasCustomPrompt="1"/>
          </p:nvPr>
        </p:nvSpPr>
        <p:spPr>
          <a:xfrm>
            <a:off x="17309592" y="10858500"/>
            <a:ext cx="6556248" cy="1638300"/>
          </a:xfrm>
          <a:noFill/>
          <a:ln w="25400" cmpd="sng">
            <a:solidFill>
              <a:srgbClr val="EB632D"/>
            </a:solidFill>
          </a:ln>
        </p:spPr>
        <p:txBody>
          <a:bodyPr lIns="103533" tIns="103533" rIns="103533" bIns="103533">
            <a:normAutofit/>
          </a:bodyPr>
          <a:lstStyle>
            <a:lvl1pPr marL="0" indent="0">
              <a:buNone/>
              <a:defRPr sz="1900" baseline="0"/>
            </a:lvl1pPr>
            <a:lvl2pPr marL="1088566" indent="0">
              <a:buNone/>
              <a:defRPr/>
            </a:lvl2pPr>
            <a:lvl3pPr marL="2177132" indent="0">
              <a:buNone/>
              <a:defRPr/>
            </a:lvl3pPr>
            <a:lvl4pPr marL="3265698" indent="0">
              <a:buNone/>
              <a:defRPr/>
            </a:lvl4pPr>
            <a:lvl5pPr marL="4354264" indent="0">
              <a:buNone/>
              <a:defRPr/>
            </a:lvl5pPr>
          </a:lstStyle>
          <a:p>
            <a:pPr lvl="0"/>
            <a:r>
              <a:rPr lang="en-US" dirty="0"/>
              <a:t>Body Here</a:t>
            </a:r>
          </a:p>
        </p:txBody>
      </p:sp>
      <p:sp>
        <p:nvSpPr>
          <p:cNvPr id="19" name="Text Placeholder 53"/>
          <p:cNvSpPr>
            <a:spLocks noGrp="1"/>
          </p:cNvSpPr>
          <p:nvPr>
            <p:ph type="body" sz="quarter" idx="21" hasCustomPrompt="1"/>
          </p:nvPr>
        </p:nvSpPr>
        <p:spPr>
          <a:xfrm>
            <a:off x="17309592" y="7467600"/>
            <a:ext cx="6556248" cy="571500"/>
          </a:xfrm>
          <a:solidFill>
            <a:srgbClr val="EB632D"/>
          </a:solidFill>
          <a:ln w="25400">
            <a:solidFill>
              <a:srgbClr val="EB632D"/>
            </a:solidFill>
          </a:ln>
        </p:spPr>
        <p:txBody>
          <a:bodyPr lIns="103533" tIns="103533" rIns="103533" bIns="103533" anchor="t" anchorCtr="1">
            <a:noAutofit/>
          </a:bodyPr>
          <a:lstStyle>
            <a:lvl1pPr marL="0" indent="0">
              <a:buNone/>
              <a:defRPr sz="2900" baseline="0"/>
            </a:lvl1pPr>
            <a:lvl2pPr marL="1088566" indent="0">
              <a:buNone/>
              <a:defRPr/>
            </a:lvl2pPr>
            <a:lvl3pPr marL="2177132" indent="0">
              <a:buNone/>
              <a:defRPr/>
            </a:lvl3pPr>
            <a:lvl4pPr marL="3265698" indent="0">
              <a:buNone/>
              <a:defRPr/>
            </a:lvl4pPr>
            <a:lvl5pPr marL="4354264" indent="0">
              <a:buNone/>
              <a:defRPr/>
            </a:lvl5pPr>
          </a:lstStyle>
          <a:p>
            <a:pPr lvl="0"/>
            <a:r>
              <a:rPr lang="en-US" dirty="0"/>
              <a:t>Conclusions (Suggested Title)</a:t>
            </a:r>
          </a:p>
        </p:txBody>
      </p:sp>
      <p:sp>
        <p:nvSpPr>
          <p:cNvPr id="20" name="Text Placeholder 48"/>
          <p:cNvSpPr>
            <a:spLocks noGrp="1"/>
          </p:cNvSpPr>
          <p:nvPr>
            <p:ph type="body" sz="quarter" idx="22" hasCustomPrompt="1"/>
          </p:nvPr>
        </p:nvSpPr>
        <p:spPr>
          <a:xfrm>
            <a:off x="17309592" y="8039100"/>
            <a:ext cx="6556248" cy="1485900"/>
          </a:xfrm>
          <a:noFill/>
          <a:ln w="25400" cmpd="sng">
            <a:solidFill>
              <a:srgbClr val="EB632D"/>
            </a:solidFill>
          </a:ln>
        </p:spPr>
        <p:txBody>
          <a:bodyPr lIns="103533" tIns="103533" rIns="103533" bIns="103533">
            <a:normAutofit/>
          </a:bodyPr>
          <a:lstStyle>
            <a:lvl1pPr marL="0" indent="0">
              <a:buNone/>
              <a:defRPr sz="1900" baseline="0"/>
            </a:lvl1pPr>
            <a:lvl2pPr marL="1088566" indent="0">
              <a:buNone/>
              <a:defRPr/>
            </a:lvl2pPr>
            <a:lvl3pPr marL="2177132" indent="0">
              <a:buNone/>
              <a:defRPr/>
            </a:lvl3pPr>
            <a:lvl4pPr marL="3265698" indent="0">
              <a:buNone/>
              <a:defRPr/>
            </a:lvl4pPr>
            <a:lvl5pPr marL="4354264" indent="0">
              <a:buNone/>
              <a:defRPr/>
            </a:lvl5pPr>
          </a:lstStyle>
          <a:p>
            <a:pPr lvl="0"/>
            <a:r>
              <a:rPr lang="en-US" dirty="0"/>
              <a:t>Body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3506787" y="1661160"/>
            <a:ext cx="17419320" cy="54864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z="2000" dirty="0"/>
              <a:t>Authors Here</a:t>
            </a:r>
            <a:endParaRPr lang="en-US" dirty="0"/>
          </a:p>
        </p:txBody>
      </p:sp>
      <p:sp>
        <p:nvSpPr>
          <p:cNvPr id="21" name="Text Placeholder 53"/>
          <p:cNvSpPr>
            <a:spLocks noGrp="1"/>
          </p:cNvSpPr>
          <p:nvPr>
            <p:ph type="body" sz="quarter" idx="27" hasCustomPrompt="1"/>
          </p:nvPr>
        </p:nvSpPr>
        <p:spPr>
          <a:xfrm>
            <a:off x="8915463" y="2743200"/>
            <a:ext cx="6556248" cy="571500"/>
          </a:xfrm>
          <a:solidFill>
            <a:srgbClr val="EB632D"/>
          </a:solidFill>
          <a:ln w="25400">
            <a:solidFill>
              <a:srgbClr val="EB632D"/>
            </a:solidFill>
          </a:ln>
        </p:spPr>
        <p:txBody>
          <a:bodyPr lIns="103533" tIns="103533" rIns="103533" bIns="103533" anchor="t" anchorCtr="1">
            <a:noAutofit/>
          </a:bodyPr>
          <a:lstStyle>
            <a:lvl1pPr marL="0" indent="0">
              <a:buNone/>
              <a:defRPr sz="2900" baseline="0"/>
            </a:lvl1pPr>
            <a:lvl2pPr marL="1088566" indent="0">
              <a:buNone/>
              <a:defRPr/>
            </a:lvl2pPr>
            <a:lvl3pPr marL="2177132" indent="0">
              <a:buNone/>
              <a:defRPr/>
            </a:lvl3pPr>
            <a:lvl4pPr marL="3265698" indent="0">
              <a:buNone/>
              <a:defRPr/>
            </a:lvl4pPr>
            <a:lvl5pPr marL="4354264" indent="0">
              <a:buNone/>
              <a:defRPr/>
            </a:lvl5pPr>
          </a:lstStyle>
          <a:p>
            <a:pPr lvl="0"/>
            <a:r>
              <a:rPr lang="en-US" dirty="0"/>
              <a:t>Results (Suggested Title)</a:t>
            </a:r>
          </a:p>
        </p:txBody>
      </p:sp>
      <p:sp>
        <p:nvSpPr>
          <p:cNvPr id="22" name="Text Placeholder 48"/>
          <p:cNvSpPr>
            <a:spLocks noGrp="1"/>
          </p:cNvSpPr>
          <p:nvPr>
            <p:ph type="body" sz="quarter" idx="28" hasCustomPrompt="1"/>
          </p:nvPr>
        </p:nvSpPr>
        <p:spPr>
          <a:xfrm>
            <a:off x="8915463" y="3314700"/>
            <a:ext cx="6556248" cy="1485900"/>
          </a:xfrm>
          <a:noFill/>
          <a:ln w="25400" cmpd="sng">
            <a:solidFill>
              <a:srgbClr val="EB632D"/>
            </a:solidFill>
          </a:ln>
        </p:spPr>
        <p:txBody>
          <a:bodyPr lIns="103533" tIns="103533" rIns="103533" bIns="103533">
            <a:normAutofit/>
          </a:bodyPr>
          <a:lstStyle>
            <a:lvl1pPr marL="0" indent="0">
              <a:buNone/>
              <a:defRPr sz="1900" baseline="0"/>
            </a:lvl1pPr>
            <a:lvl2pPr marL="1088566" indent="0">
              <a:buNone/>
              <a:defRPr/>
            </a:lvl2pPr>
            <a:lvl3pPr marL="2177132" indent="0">
              <a:buNone/>
              <a:defRPr/>
            </a:lvl3pPr>
            <a:lvl4pPr marL="3265698" indent="0">
              <a:buNone/>
              <a:defRPr/>
            </a:lvl4pPr>
            <a:lvl5pPr marL="4354264" indent="0">
              <a:buNone/>
              <a:defRPr/>
            </a:lvl5pPr>
          </a:lstStyle>
          <a:p>
            <a:pPr lvl="0"/>
            <a:r>
              <a:rPr lang="en-US" dirty="0"/>
              <a:t>Body Here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E172F89-FE51-48A8-ADED-5EF18F8359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9297" y="13121640"/>
            <a:ext cx="7966254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5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9038" y="4260851"/>
            <a:ext cx="20729099" cy="29400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8076" y="7772400"/>
            <a:ext cx="17071023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8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7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5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4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42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31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199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8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35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82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419" y="8813801"/>
            <a:ext cx="20729099" cy="2724150"/>
          </a:xfrm>
        </p:spPr>
        <p:txBody>
          <a:bodyPr anchor="t"/>
          <a:lstStyle>
            <a:lvl1pPr algn="l">
              <a:defRPr sz="9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6419" y="5813427"/>
            <a:ext cx="20729099" cy="3000374"/>
          </a:xfrm>
        </p:spPr>
        <p:txBody>
          <a:bodyPr anchor="b"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88566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177132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65698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4pPr>
            <a:lvl5pPr marL="4354264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5pPr>
            <a:lvl6pPr marL="5442830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6pPr>
            <a:lvl7pPr marL="6531396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7pPr>
            <a:lvl8pPr marL="7619962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8pPr>
            <a:lvl9pPr marL="8708528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09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359" y="3200401"/>
            <a:ext cx="10771002" cy="9051926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6814" y="3200401"/>
            <a:ext cx="10771002" cy="9051926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32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359" y="3070226"/>
            <a:ext cx="10775238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8566" indent="0">
              <a:buNone/>
              <a:defRPr sz="4800" b="1"/>
            </a:lvl2pPr>
            <a:lvl3pPr marL="2177132" indent="0">
              <a:buNone/>
              <a:defRPr sz="4300" b="1"/>
            </a:lvl3pPr>
            <a:lvl4pPr marL="3265698" indent="0">
              <a:buNone/>
              <a:defRPr sz="3800" b="1"/>
            </a:lvl4pPr>
            <a:lvl5pPr marL="4354264" indent="0">
              <a:buNone/>
              <a:defRPr sz="3800" b="1"/>
            </a:lvl5pPr>
            <a:lvl6pPr marL="5442830" indent="0">
              <a:buNone/>
              <a:defRPr sz="3800" b="1"/>
            </a:lvl6pPr>
            <a:lvl7pPr marL="6531396" indent="0">
              <a:buNone/>
              <a:defRPr sz="3800" b="1"/>
            </a:lvl7pPr>
            <a:lvl8pPr marL="7619962" indent="0">
              <a:buNone/>
              <a:defRPr sz="3800" b="1"/>
            </a:lvl8pPr>
            <a:lvl9pPr marL="8708528" indent="0">
              <a:buNone/>
              <a:defRPr sz="3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359" y="4349750"/>
            <a:ext cx="10775238" cy="7902576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8348" y="3070226"/>
            <a:ext cx="10779470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8566" indent="0">
              <a:buNone/>
              <a:defRPr sz="4800" b="1"/>
            </a:lvl2pPr>
            <a:lvl3pPr marL="2177132" indent="0">
              <a:buNone/>
              <a:defRPr sz="4300" b="1"/>
            </a:lvl3pPr>
            <a:lvl4pPr marL="3265698" indent="0">
              <a:buNone/>
              <a:defRPr sz="3800" b="1"/>
            </a:lvl4pPr>
            <a:lvl5pPr marL="4354264" indent="0">
              <a:buNone/>
              <a:defRPr sz="3800" b="1"/>
            </a:lvl5pPr>
            <a:lvl6pPr marL="5442830" indent="0">
              <a:buNone/>
              <a:defRPr sz="3800" b="1"/>
            </a:lvl6pPr>
            <a:lvl7pPr marL="6531396" indent="0">
              <a:buNone/>
              <a:defRPr sz="3800" b="1"/>
            </a:lvl7pPr>
            <a:lvl8pPr marL="7619962" indent="0">
              <a:buNone/>
              <a:defRPr sz="3800" b="1"/>
            </a:lvl8pPr>
            <a:lvl9pPr marL="8708528" indent="0">
              <a:buNone/>
              <a:defRPr sz="3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8348" y="4349750"/>
            <a:ext cx="10779470" cy="7902576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65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73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739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360" y="546100"/>
            <a:ext cx="8023213" cy="2324100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4708" y="546101"/>
            <a:ext cx="13633108" cy="11706226"/>
          </a:xfrm>
        </p:spPr>
        <p:txBody>
          <a:bodyPr/>
          <a:lstStyle>
            <a:lvl1pPr>
              <a:defRPr sz="7600"/>
            </a:lvl1pPr>
            <a:lvl2pPr>
              <a:defRPr sz="6700"/>
            </a:lvl2pPr>
            <a:lvl3pPr>
              <a:defRPr sz="57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360" y="2870201"/>
            <a:ext cx="8023213" cy="9382126"/>
          </a:xfrm>
        </p:spPr>
        <p:txBody>
          <a:bodyPr/>
          <a:lstStyle>
            <a:lvl1pPr marL="0" indent="0">
              <a:buNone/>
              <a:defRPr sz="3400"/>
            </a:lvl1pPr>
            <a:lvl2pPr marL="1088566" indent="0">
              <a:buNone/>
              <a:defRPr sz="2900"/>
            </a:lvl2pPr>
            <a:lvl3pPr marL="2177132" indent="0">
              <a:buNone/>
              <a:defRPr sz="2400"/>
            </a:lvl3pPr>
            <a:lvl4pPr marL="3265698" indent="0">
              <a:buNone/>
              <a:defRPr sz="2100"/>
            </a:lvl4pPr>
            <a:lvl5pPr marL="4354264" indent="0">
              <a:buNone/>
              <a:defRPr sz="2100"/>
            </a:lvl5pPr>
            <a:lvl6pPr marL="5442830" indent="0">
              <a:buNone/>
              <a:defRPr sz="2100"/>
            </a:lvl6pPr>
            <a:lvl7pPr marL="6531396" indent="0">
              <a:buNone/>
              <a:defRPr sz="2100"/>
            </a:lvl7pPr>
            <a:lvl8pPr marL="7619962" indent="0">
              <a:buNone/>
              <a:defRPr sz="2100"/>
            </a:lvl8pPr>
            <a:lvl9pPr marL="8708528" indent="0">
              <a:buNone/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490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0057" y="9601200"/>
            <a:ext cx="14632305" cy="1133476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80057" y="1225550"/>
            <a:ext cx="14632305" cy="8229600"/>
          </a:xfrm>
        </p:spPr>
        <p:txBody>
          <a:bodyPr/>
          <a:lstStyle>
            <a:lvl1pPr marL="0" indent="0">
              <a:buNone/>
              <a:defRPr sz="7600"/>
            </a:lvl1pPr>
            <a:lvl2pPr marL="1088566" indent="0">
              <a:buNone/>
              <a:defRPr sz="6700"/>
            </a:lvl2pPr>
            <a:lvl3pPr marL="2177132" indent="0">
              <a:buNone/>
              <a:defRPr sz="5700"/>
            </a:lvl3pPr>
            <a:lvl4pPr marL="3265698" indent="0">
              <a:buNone/>
              <a:defRPr sz="4800"/>
            </a:lvl4pPr>
            <a:lvl5pPr marL="4354264" indent="0">
              <a:buNone/>
              <a:defRPr sz="4800"/>
            </a:lvl5pPr>
            <a:lvl6pPr marL="5442830" indent="0">
              <a:buNone/>
              <a:defRPr sz="4800"/>
            </a:lvl6pPr>
            <a:lvl7pPr marL="6531396" indent="0">
              <a:buNone/>
              <a:defRPr sz="4800"/>
            </a:lvl7pPr>
            <a:lvl8pPr marL="7619962" indent="0">
              <a:buNone/>
              <a:defRPr sz="4800"/>
            </a:lvl8pPr>
            <a:lvl9pPr marL="8708528" indent="0">
              <a:buNone/>
              <a:defRPr sz="48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80057" y="10734676"/>
            <a:ext cx="14632305" cy="1609724"/>
          </a:xfrm>
        </p:spPr>
        <p:txBody>
          <a:bodyPr/>
          <a:lstStyle>
            <a:lvl1pPr marL="0" indent="0">
              <a:buNone/>
              <a:defRPr sz="3400"/>
            </a:lvl1pPr>
            <a:lvl2pPr marL="1088566" indent="0">
              <a:buNone/>
              <a:defRPr sz="2900"/>
            </a:lvl2pPr>
            <a:lvl3pPr marL="2177132" indent="0">
              <a:buNone/>
              <a:defRPr sz="2400"/>
            </a:lvl3pPr>
            <a:lvl4pPr marL="3265698" indent="0">
              <a:buNone/>
              <a:defRPr sz="2100"/>
            </a:lvl4pPr>
            <a:lvl5pPr marL="4354264" indent="0">
              <a:buNone/>
              <a:defRPr sz="2100"/>
            </a:lvl5pPr>
            <a:lvl6pPr marL="5442830" indent="0">
              <a:buNone/>
              <a:defRPr sz="2100"/>
            </a:lvl6pPr>
            <a:lvl7pPr marL="6531396" indent="0">
              <a:buNone/>
              <a:defRPr sz="2100"/>
            </a:lvl7pPr>
            <a:lvl8pPr marL="7619962" indent="0">
              <a:buNone/>
              <a:defRPr sz="2100"/>
            </a:lvl8pPr>
            <a:lvl9pPr marL="8708528" indent="0">
              <a:buNone/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982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82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680702" y="549277"/>
            <a:ext cx="5487114" cy="11703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359" y="549277"/>
            <a:ext cx="16054890" cy="11703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63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359" y="549276"/>
            <a:ext cx="21948458" cy="2286000"/>
          </a:xfrm>
          <a:prstGeom prst="rect">
            <a:avLst/>
          </a:prstGeom>
        </p:spPr>
        <p:txBody>
          <a:bodyPr vert="horz" lIns="217713" tIns="108857" rIns="217713" bIns="108857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359" y="3200401"/>
            <a:ext cx="21948458" cy="9051926"/>
          </a:xfrm>
          <a:prstGeom prst="rect">
            <a:avLst/>
          </a:prstGeom>
        </p:spPr>
        <p:txBody>
          <a:bodyPr vert="horz" lIns="217713" tIns="108857" rIns="217713" bIns="10885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12954001"/>
            <a:ext cx="5690341" cy="730250"/>
          </a:xfrm>
          <a:prstGeom prst="rect">
            <a:avLst/>
          </a:prstGeom>
        </p:spPr>
        <p:txBody>
          <a:bodyPr vert="horz" lIns="217713" tIns="108857" rIns="217713" bIns="108857" rtlCol="0" anchor="ctr"/>
          <a:lstStyle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32285" y="12712701"/>
            <a:ext cx="7722605" cy="730250"/>
          </a:xfrm>
          <a:prstGeom prst="rect">
            <a:avLst/>
          </a:prstGeom>
        </p:spPr>
        <p:txBody>
          <a:bodyPr vert="horz" lIns="217713" tIns="108857" rIns="217713" bIns="108857" rtlCol="0" anchor="ctr"/>
          <a:lstStyle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 vert="horz" lIns="217713" tIns="108857" rIns="217713" bIns="108857" rtlCol="0" anchor="ctr"/>
          <a:lstStyle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112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ctr" defTabSz="2177132" rtl="0" eaLnBrk="1" latinLnBrk="0" hangingPunct="1">
        <a:spcBef>
          <a:spcPct val="0"/>
        </a:spcBef>
        <a:buNone/>
        <a:defRPr sz="10500" kern="1200" baseline="0">
          <a:solidFill>
            <a:srgbClr val="FFFF00"/>
          </a:solidFill>
          <a:latin typeface="+mj-lt"/>
          <a:ea typeface="+mj-ea"/>
          <a:cs typeface="+mj-cs"/>
        </a:defRPr>
      </a:lvl1pPr>
    </p:titleStyle>
    <p:bodyStyle>
      <a:lvl1pPr marL="816425" indent="-816425" algn="l" defTabSz="2177132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8920" indent="-680354" algn="l" defTabSz="2177132" rtl="0" eaLnBrk="1" latinLnBrk="0" hangingPunct="1">
        <a:spcBef>
          <a:spcPct val="20000"/>
        </a:spcBef>
        <a:buFont typeface="Arial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21415" indent="-544283" algn="l" defTabSz="2177132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09981" indent="-544283" algn="l" defTabSz="2177132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8547" indent="-544283" algn="l" defTabSz="2177132" rtl="0" eaLnBrk="1" latinLnBrk="0" hangingPunct="1">
        <a:spcBef>
          <a:spcPct val="20000"/>
        </a:spcBef>
        <a:buFont typeface="Arial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7113" indent="-544283" algn="l" defTabSz="2177132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5679" indent="-544283" algn="l" defTabSz="2177132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245" indent="-544283" algn="l" defTabSz="2177132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2811" indent="-544283" algn="l" defTabSz="2177132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7713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566" algn="l" defTabSz="217713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132" algn="l" defTabSz="217713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698" algn="l" defTabSz="217713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264" algn="l" defTabSz="217713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2830" algn="l" defTabSz="217713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396" algn="l" defTabSz="217713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19962" algn="l" defTabSz="217713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8528" algn="l" defTabSz="217713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EDB102-9C5D-FE5B-7F28-3AB0A078B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5087" y="8695126"/>
            <a:ext cx="10058400" cy="68278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83B152-8EDB-2ED1-244B-4EEE5E586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1000" y="8685982"/>
            <a:ext cx="10058400" cy="68278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3BCE11-6148-E09E-F2C9-55F4EE095E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800" y="8670742"/>
            <a:ext cx="10058400" cy="68278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E75B9F-F6A2-0F36-0914-638F85C43C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1422" y="250627"/>
            <a:ext cx="7847331" cy="7772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E1496A-6530-2B9B-E7E9-F97597AD1C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4669" y="250627"/>
            <a:ext cx="7847331" cy="7772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0D9F40-EB01-CEC3-E9AB-5CB6AD8172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7800" y="250627"/>
            <a:ext cx="7847331" cy="7772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8D1EE0-3CF4-ACAF-646D-48320C1DFD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3896" y="18842668"/>
            <a:ext cx="10058400" cy="18510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093715-4016-77E0-5276-932BE8C84D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7800" y="16768251"/>
            <a:ext cx="10058400" cy="18510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835B5D-89F8-37E1-895C-192E332378D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16" y="18619276"/>
            <a:ext cx="10058400" cy="18510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848295-9A25-11D6-AE3F-0B06D4B720D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44" y="16333276"/>
            <a:ext cx="10058400" cy="18510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B1E048F-9363-CD1C-9478-004436BB461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16" y="13944600"/>
            <a:ext cx="10058400" cy="18510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1B1CFE6-C9E6-30B9-1BC3-00966067EBB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2" y="26867033"/>
            <a:ext cx="29813096" cy="225856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B758EA8-EAA1-20A7-FC62-D2B08445052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2" y="29236373"/>
            <a:ext cx="29813096" cy="225856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EE98E2D-8735-C467-D10F-8496589CA0B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64" y="24359145"/>
            <a:ext cx="29813096" cy="225856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6BB5FCD-4E7A-2E2D-F6DB-E6A28832A1E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2" y="22021079"/>
            <a:ext cx="29813096" cy="2258568"/>
          </a:xfrm>
          <a:prstGeom prst="rect">
            <a:avLst/>
          </a:prstGeom>
        </p:spPr>
      </p:pic>
      <p:pic>
        <p:nvPicPr>
          <p:cNvPr id="19" name="Picture 18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8FF6FD3A-B275-14C3-7EF2-A27FC5B3B31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7793" y="17985422"/>
            <a:ext cx="14906550" cy="2258568"/>
          </a:xfrm>
          <a:prstGeom prst="rect">
            <a:avLst/>
          </a:prstGeom>
        </p:spPr>
      </p:pic>
      <p:pic>
        <p:nvPicPr>
          <p:cNvPr id="20" name="Picture 19" descr="A blue text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AB091388-085E-0A5C-E080-FD420A000A1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7793" y="25447914"/>
            <a:ext cx="14906550" cy="2258568"/>
          </a:xfrm>
          <a:prstGeom prst="rect">
            <a:avLst/>
          </a:prstGeom>
        </p:spPr>
      </p:pic>
      <p:pic>
        <p:nvPicPr>
          <p:cNvPr id="21" name="Picture 20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B35B9494-8DBC-37F4-50B5-B34C4392339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7793" y="22937794"/>
            <a:ext cx="14906550" cy="2258568"/>
          </a:xfrm>
          <a:prstGeom prst="rect">
            <a:avLst/>
          </a:prstGeom>
        </p:spPr>
      </p:pic>
      <p:pic>
        <p:nvPicPr>
          <p:cNvPr id="22" name="Picture 21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BA6E41E9-197C-621F-E15D-D2BBF23B745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7793" y="20452148"/>
            <a:ext cx="14906550" cy="2258568"/>
          </a:xfrm>
          <a:prstGeom prst="rect">
            <a:avLst/>
          </a:prstGeom>
        </p:spPr>
      </p:pic>
      <p:pic>
        <p:nvPicPr>
          <p:cNvPr id="40" name="Picture 39" descr="A picture containing text, font, screenshot, graphics&#10;&#10;Description automatically generated">
            <a:extLst>
              <a:ext uri="{FF2B5EF4-FFF2-40B4-BE49-F238E27FC236}">
                <a16:creationId xmlns:a16="http://schemas.microsoft.com/office/drawing/2014/main" id="{CF96F12B-5F01-3F16-179B-41FDA6F76CA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2" y="6814206"/>
            <a:ext cx="11898630" cy="3172968"/>
          </a:xfrm>
          <a:prstGeom prst="rect">
            <a:avLst/>
          </a:prstGeom>
        </p:spPr>
      </p:pic>
      <p:pic>
        <p:nvPicPr>
          <p:cNvPr id="41" name="Picture 40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B12564D9-5EBD-2D03-8F78-3323E29C6B3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2" y="3557011"/>
            <a:ext cx="11898630" cy="3172968"/>
          </a:xfrm>
          <a:prstGeom prst="rect">
            <a:avLst/>
          </a:prstGeom>
        </p:spPr>
      </p:pic>
      <p:pic>
        <p:nvPicPr>
          <p:cNvPr id="42" name="Picture 41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D0C99DC8-BAAD-45D7-57A3-51056B26666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2" y="305752"/>
            <a:ext cx="11898630" cy="3172968"/>
          </a:xfrm>
          <a:prstGeom prst="rect">
            <a:avLst/>
          </a:prstGeom>
        </p:spPr>
      </p:pic>
      <p:pic>
        <p:nvPicPr>
          <p:cNvPr id="43" name="Picture 42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D8F08529-DEEA-4EEB-EE99-C8CA5B2D49E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2" y="10091928"/>
            <a:ext cx="11898630" cy="317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214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87" y="144875"/>
            <a:ext cx="2084832" cy="206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251018"/>
      </p:ext>
    </p:extLst>
  </p:cSld>
  <p:clrMapOvr>
    <a:masterClrMapping/>
  </p:clrMapOvr>
</p:sld>
</file>

<file path=ppt/theme/theme1.xml><?xml version="1.0" encoding="utf-8"?>
<a:theme xmlns:a="http://schemas.openxmlformats.org/drawingml/2006/main" name="OSMI-Poster">
  <a:themeElements>
    <a:clrScheme name="OSMI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6D9F0"/>
      </a:accent1>
      <a:accent2>
        <a:srgbClr val="C3D69B"/>
      </a:accent2>
      <a:accent3>
        <a:srgbClr val="BFBFBF"/>
      </a:accent3>
      <a:accent4>
        <a:srgbClr val="FFFF00"/>
      </a:accent4>
      <a:accent5>
        <a:srgbClr val="548DD4"/>
      </a:accent5>
      <a:accent6>
        <a:srgbClr val="76923C"/>
      </a:accent6>
      <a:hlink>
        <a:srgbClr val="F79646"/>
      </a:hlink>
      <a:folHlink>
        <a:srgbClr val="F7964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AFE7DCC809AE4A892A9D79838635C6" ma:contentTypeVersion="16" ma:contentTypeDescription="Create a new document." ma:contentTypeScope="" ma:versionID="8017378628c4e4b51ea38de49257ff5c">
  <xsd:schema xmlns:xsd="http://www.w3.org/2001/XMLSchema" xmlns:xs="http://www.w3.org/2001/XMLSchema" xmlns:p="http://schemas.microsoft.com/office/2006/metadata/properties" xmlns:ns2="09cc035f-cdcd-4de2-9f82-e29f60525d3e" xmlns:ns3="960da6d4-88c3-4bb2-be7c-e1008ba9714c" targetNamespace="http://schemas.microsoft.com/office/2006/metadata/properties" ma:root="true" ma:fieldsID="36bb03aa5dc2a7b418186710a85770d4" ns2:_="" ns3:_="">
    <xsd:import namespace="09cc035f-cdcd-4de2-9f82-e29f60525d3e"/>
    <xsd:import namespace="960da6d4-88c3-4bb2-be7c-e1008ba971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cc035f-cdcd-4de2-9f82-e29f60525d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a0c477a-f09e-4137-8c49-77869fdcca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0da6d4-88c3-4bb2-be7c-e1008ba9714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54a559e-abe1-4dbe-a37f-1d2f9519a595}" ma:internalName="TaxCatchAll" ma:showField="CatchAllData" ma:web="960da6d4-88c3-4bb2-be7c-e1008ba971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825D6F-3976-4D65-A5CB-F6E90E7013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FF944F-A48A-4FC5-A9FE-8F06815613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cc035f-cdcd-4de2-9f82-e29f60525d3e"/>
    <ds:schemaRef ds:uri="960da6d4-88c3-4bb2-be7c-e1008ba971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OSMI-Poster</Template>
  <TotalTime>383</TotalTime>
  <Words>1</Words>
  <Application>Microsoft Office PowerPoint</Application>
  <PresentationFormat>Custom</PresentationFormat>
  <Paragraphs>1</Paragraphs>
  <Slides>2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OSMI-Poster</vt:lpstr>
      <vt:lpstr>PowerPoint Presentation</vt:lpstr>
      <vt:lpstr>PowerPoint Presentation</vt:lpstr>
    </vt:vector>
  </TitlesOfParts>
  <Company>UF Department of Orthopaedics and Rehabilitation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Bryan R. Allen</dc:creator>
  <cp:lastModifiedBy>Allen,Bryan R</cp:lastModifiedBy>
  <cp:revision>39</cp:revision>
  <dcterms:created xsi:type="dcterms:W3CDTF">2012-08-16T16:03:05Z</dcterms:created>
  <dcterms:modified xsi:type="dcterms:W3CDTF">2023-05-31T20:29:13Z</dcterms:modified>
</cp:coreProperties>
</file>